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CD63A1-B661-4D6C-A1CD-61B632F22FFB}" v="177" dt="2025-05-07T17:00:29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676400"/>
            <a:ext cx="381000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PLANT DISEASE PREDICATION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81604" y="1676400"/>
            <a:ext cx="5638796" cy="35052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alpha val="55000"/>
                  </a:schemeClr>
                </a:solidFill>
              </a:rPr>
              <a:t>Under Supervision of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alpha val="55000"/>
                  </a:schemeClr>
                </a:solidFill>
              </a:rPr>
              <a:t>Internal: Dr. Swati Gupta 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alpha val="55000"/>
                  </a:schemeClr>
                </a:solidFill>
              </a:rPr>
              <a:t>School of Engineering and Technology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alpha val="55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alpha val="55000"/>
                  </a:schemeClr>
                </a:solidFill>
              </a:rPr>
              <a:t>Team Members: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alpha val="55000"/>
                  </a:schemeClr>
                </a:solidFill>
              </a:rPr>
              <a:t>Utkarsh Singh (2401560034)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alpha val="55000"/>
                  </a:schemeClr>
                </a:solidFill>
              </a:rPr>
              <a:t> Ankit (2401560019)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alpha val="55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alpha val="55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B4B925-E9CC-EB29-0682-538B335D1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76400"/>
            <a:ext cx="3810000" cy="3505200"/>
          </a:xfrm>
        </p:spPr>
        <p:txBody>
          <a:bodyPr anchor="t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Problem Statement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C56FB-CB57-D061-D890-BF6A12B41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4" y="1676400"/>
            <a:ext cx="5638796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Agricultural productivity is heavily affected by plant diseases, leading to significant economic losses. 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Traditional disease identification methods require expert knowledge and are time consuming. 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There is a need for an automated, accurate, and scalable plant disease prediction system </a:t>
            </a:r>
            <a:endParaRPr lang="en-US" sz="2400" dirty="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537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164EB7-4BF5-CFE3-CA4A-2F3DC7DB4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76400"/>
            <a:ext cx="3810000" cy="3505200"/>
          </a:xfrm>
        </p:spPr>
        <p:txBody>
          <a:bodyPr anchor="t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Objectives 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B0072-ABBE-7C86-8505-3D3D8653A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4" y="1676400"/>
            <a:ext cx="5638796" cy="3505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Build a deep learning model (CNN) for image-based plant disease classification. </a:t>
            </a:r>
          </a:p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Use PlantVillage dataset to train and evaluate the model. </a:t>
            </a:r>
          </a:p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Achieve high accuracy in classifying 38 classes of plant diseases. </a:t>
            </a:r>
          </a:p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Provide a solution that can be integrated into mobile or web apps for real-time usage</a:t>
            </a:r>
            <a:endParaRPr lang="en-US" sz="220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081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FE993-220A-F63C-B65F-A57045B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76400"/>
            <a:ext cx="3810000" cy="3505200"/>
          </a:xfrm>
        </p:spPr>
        <p:txBody>
          <a:bodyPr anchor="t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Methodology 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50B21-3D1D-1DF8-326A-BC2282A69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4" y="1676400"/>
            <a:ext cx="5638796" cy="3505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Dataset: PlantVillage with 43,456 labeled images across 38 classes. </a:t>
            </a:r>
          </a:p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Preprocessing: Image resizing, normalization, data augmentation. </a:t>
            </a:r>
          </a:p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Model: Convolutional Neural Network (CNN) with layers including Conv2D, MaxPooling, Flatten, Dense. </a:t>
            </a:r>
          </a:p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Training: Categorical cross-entropy loss with Adam optimizer, 88.28% test accuracy achieved.</a:t>
            </a:r>
            <a:endParaRPr lang="en-US" sz="220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852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8D355D-6442-9057-3848-B12EEB32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76400"/>
            <a:ext cx="3810000" cy="3505200"/>
          </a:xfrm>
        </p:spPr>
        <p:txBody>
          <a:bodyPr anchor="t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Key Features 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935CA-C96E-A679-9690-16F11BB0F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4" y="1676400"/>
            <a:ext cx="5638796" cy="3505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High accuracy in multi-class disease detection. </a:t>
            </a:r>
          </a:p>
          <a:p>
            <a:r>
              <a:rPr lang="en-US" sz="24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Fully automated prediction using deep learning. </a:t>
            </a:r>
          </a:p>
          <a:p>
            <a:r>
              <a:rPr lang="en-US" sz="24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Suitable for mobile deployment with optimized model size. </a:t>
            </a:r>
          </a:p>
          <a:p>
            <a:r>
              <a:rPr lang="en-US" sz="24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 Early diagnosis enables timely intervention for crop protection.</a:t>
            </a:r>
            <a:endParaRPr lang="en-US" sz="240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178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BDA277-6D33-DD78-55C7-230B36418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76400"/>
            <a:ext cx="3810000" cy="3505200"/>
          </a:xfrm>
        </p:spPr>
        <p:txBody>
          <a:bodyPr anchor="t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Model Architecture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19340-D2E8-A591-C022-D1DB7EB20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4" y="1676400"/>
            <a:ext cx="5638796" cy="3505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CNN Architecture: </a:t>
            </a:r>
          </a:p>
          <a:p>
            <a:r>
              <a:rPr lang="en-US" sz="24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• Input → Conv2D → MaxPooling → Conv2D → MaxPooling → Flatten → Dense → Output</a:t>
            </a:r>
            <a:endParaRPr lang="en-US" sz="240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8177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C5AE1A-1CD6-7AEC-D013-118A718AD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76400"/>
            <a:ext cx="3810000" cy="3505200"/>
          </a:xfrm>
        </p:spPr>
        <p:txBody>
          <a:bodyPr anchor="t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Conclusion &amp; Future Work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75A2D-C1DB-3F4F-D9D7-6A14AA26F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4" y="1676400"/>
            <a:ext cx="5638796" cy="3505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b="1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Conclusion: </a:t>
            </a:r>
          </a:p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The proposed CNN-based system effectively classifies plant diseases with high accuracy, offering a practical tool for modern agriculture. </a:t>
            </a:r>
          </a:p>
          <a:p>
            <a:r>
              <a:rPr lang="en-US" sz="2200" b="1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Future Work: </a:t>
            </a:r>
          </a:p>
          <a:p>
            <a:r>
              <a:rPr lang="en-US" sz="2200">
                <a:solidFill>
                  <a:schemeClr val="tx1">
                    <a:alpha val="55000"/>
                  </a:schemeClr>
                </a:solidFill>
                <a:ea typeface="+mn-lt"/>
                <a:cs typeface="+mn-lt"/>
              </a:rPr>
              <a:t>Deploy the model in mobile/web application. • - Extend dataset with real-world images. •Incorporaterealtimeimagecaptureand</a:t>
            </a:r>
            <a:endParaRPr lang="en-US" sz="220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4718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9007781-1AEE-4FE2-8527-FF7B46F12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E7F342F-8F86-41FC-A9DE-865B16F50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FA5174A-CE0B-42D0-8DA3-4E995C092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E35DE37-E5F4-4D1E-8AE0-8A7D46F3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E076FF-D083-3816-736A-58C6D491E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1676401"/>
            <a:ext cx="6781800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                               THANK YOU</a:t>
            </a:r>
          </a:p>
        </p:txBody>
      </p:sp>
    </p:spTree>
    <p:extLst>
      <p:ext uri="{BB962C8B-B14F-4D97-AF65-F5344CB8AC3E}">
        <p14:creationId xmlns:p14="http://schemas.microsoft.com/office/powerpoint/2010/main" val="1190730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PLANT DISEASE PREDICATION</vt:lpstr>
      <vt:lpstr>Problem Statement</vt:lpstr>
      <vt:lpstr>Objectives </vt:lpstr>
      <vt:lpstr>Methodology </vt:lpstr>
      <vt:lpstr>Key Features </vt:lpstr>
      <vt:lpstr>Model Architecture</vt:lpstr>
      <vt:lpstr>Conclusion &amp; Future Work</vt:lpstr>
      <vt:lpstr>                     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71</cp:revision>
  <dcterms:created xsi:type="dcterms:W3CDTF">2025-05-07T16:49:02Z</dcterms:created>
  <dcterms:modified xsi:type="dcterms:W3CDTF">2025-05-07T17:01:03Z</dcterms:modified>
</cp:coreProperties>
</file>

<file path=docProps/thumbnail.jpeg>
</file>